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8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8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35" r:id="rId150"/>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50" Type="http://schemas.openxmlformats.org/officeDocument/2006/relationships/slide" Target="slides/slide80.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40.png"/></Relationships>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Arial"/>
                <a:ea typeface="Arial"/>
                <a:cs typeface="Arial"/>
                <a:sym typeface="Arial"/>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1356058" y="1798080"/>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